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2" r:id="rId8"/>
    <p:sldId id="261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omic Sans MS" panose="030F0702030302020204" pitchFamily="66" charset="0"/>
      <p:regular r:id="rId17"/>
      <p:bold r:id="rId18"/>
      <p:italic r:id="rId19"/>
      <p:boldItalic r:id="rId20"/>
    </p:embeddedFont>
    <p:embeddedFont>
      <p:font typeface="FF Providence Sans" panose="020B0604020202020204" charset="0"/>
      <p:regular r:id="rId21"/>
    </p:embeddedFont>
    <p:embeddedFont>
      <p:font typeface="Lazydog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9.png"/><Relationship Id="rId26" Type="http://schemas.openxmlformats.org/officeDocument/2006/relationships/image" Target="../media/image29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5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10" Type="http://schemas.openxmlformats.org/officeDocument/2006/relationships/image" Target="../media/image9.png"/><Relationship Id="rId19" Type="http://schemas.openxmlformats.org/officeDocument/2006/relationships/image" Target="../media/image2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3.png"/><Relationship Id="rId27" Type="http://schemas.openxmlformats.org/officeDocument/2006/relationships/image" Target="../media/image3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8.svg"/><Relationship Id="rId3" Type="http://schemas.openxmlformats.org/officeDocument/2006/relationships/image" Target="../media/image2.svg"/><Relationship Id="rId7" Type="http://schemas.openxmlformats.org/officeDocument/2006/relationships/image" Target="../media/image12.svg"/><Relationship Id="rId12" Type="http://schemas.openxmlformats.org/officeDocument/2006/relationships/image" Target="../media/image27.png"/><Relationship Id="rId2" Type="http://schemas.openxmlformats.org/officeDocument/2006/relationships/image" Target="../media/image1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0.svg"/><Relationship Id="rId5" Type="http://schemas.openxmlformats.org/officeDocument/2006/relationships/image" Target="../media/image10.svg"/><Relationship Id="rId15" Type="http://schemas.openxmlformats.org/officeDocument/2006/relationships/image" Target="../media/image30.svg"/><Relationship Id="rId10" Type="http://schemas.openxmlformats.org/officeDocument/2006/relationships/image" Target="../media/image19.png"/><Relationship Id="rId4" Type="http://schemas.openxmlformats.org/officeDocument/2006/relationships/image" Target="../media/image9.png"/><Relationship Id="rId9" Type="http://schemas.openxmlformats.org/officeDocument/2006/relationships/image" Target="../media/image16.svg"/><Relationship Id="rId1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4.svg"/><Relationship Id="rId18" Type="http://schemas.openxmlformats.org/officeDocument/2006/relationships/image" Target="../media/image23.png"/><Relationship Id="rId3" Type="http://schemas.openxmlformats.org/officeDocument/2006/relationships/image" Target="../media/image2.svg"/><Relationship Id="rId21" Type="http://schemas.openxmlformats.org/officeDocument/2006/relationships/image" Target="../media/image33.png"/><Relationship Id="rId7" Type="http://schemas.openxmlformats.org/officeDocument/2006/relationships/image" Target="../media/image6.svg"/><Relationship Id="rId12" Type="http://schemas.openxmlformats.org/officeDocument/2006/relationships/image" Target="../media/image13.png"/><Relationship Id="rId17" Type="http://schemas.openxmlformats.org/officeDocument/2006/relationships/image" Target="../media/image20.svg"/><Relationship Id="rId2" Type="http://schemas.openxmlformats.org/officeDocument/2006/relationships/image" Target="../media/image1.png"/><Relationship Id="rId16" Type="http://schemas.openxmlformats.org/officeDocument/2006/relationships/image" Target="../media/image19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6.svg"/><Relationship Id="rId10" Type="http://schemas.openxmlformats.org/officeDocument/2006/relationships/image" Target="../media/image9.png"/><Relationship Id="rId19" Type="http://schemas.openxmlformats.org/officeDocument/2006/relationships/image" Target="../media/image24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9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5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10" Type="http://schemas.openxmlformats.org/officeDocument/2006/relationships/image" Target="../media/image9.png"/><Relationship Id="rId19" Type="http://schemas.openxmlformats.org/officeDocument/2006/relationships/image" Target="../media/image2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svg"/><Relationship Id="rId18" Type="http://schemas.openxmlformats.org/officeDocument/2006/relationships/image" Target="../media/image21.png"/><Relationship Id="rId3" Type="http://schemas.openxmlformats.org/officeDocument/2006/relationships/image" Target="../media/image4.svg"/><Relationship Id="rId21" Type="http://schemas.openxmlformats.org/officeDocument/2006/relationships/image" Target="../media/image24.sv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17" Type="http://schemas.openxmlformats.org/officeDocument/2006/relationships/image" Target="../media/image20.svg"/><Relationship Id="rId2" Type="http://schemas.openxmlformats.org/officeDocument/2006/relationships/image" Target="../media/image3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5" Type="http://schemas.openxmlformats.org/officeDocument/2006/relationships/image" Target="../media/image16.svg"/><Relationship Id="rId23" Type="http://schemas.openxmlformats.org/officeDocument/2006/relationships/image" Target="../media/image30.svg"/><Relationship Id="rId10" Type="http://schemas.openxmlformats.org/officeDocument/2006/relationships/image" Target="../media/image11.png"/><Relationship Id="rId19" Type="http://schemas.openxmlformats.org/officeDocument/2006/relationships/image" Target="../media/image22.sv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15.png"/><Relationship Id="rId22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17" Type="http://schemas.openxmlformats.org/officeDocument/2006/relationships/image" Target="../media/image24.svg"/><Relationship Id="rId2" Type="http://schemas.openxmlformats.org/officeDocument/2006/relationships/image" Target="../media/image5.pn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5" Type="http://schemas.openxmlformats.org/officeDocument/2006/relationships/image" Target="../media/image20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9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5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10" Type="http://schemas.openxmlformats.org/officeDocument/2006/relationships/image" Target="../media/image9.png"/><Relationship Id="rId19" Type="http://schemas.openxmlformats.org/officeDocument/2006/relationships/image" Target="../media/image2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9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8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7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10" Type="http://schemas.openxmlformats.org/officeDocument/2006/relationships/image" Target="../media/image9.png"/><Relationship Id="rId19" Type="http://schemas.openxmlformats.org/officeDocument/2006/relationships/image" Target="../media/image2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7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075548" y="-1215918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4" y="0"/>
                </a:lnTo>
                <a:lnTo>
                  <a:pt x="2766604" y="2782269"/>
                </a:lnTo>
                <a:lnTo>
                  <a:pt x="0" y="278226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4734613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46346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3658367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59" y="0"/>
                </a:lnTo>
                <a:lnTo>
                  <a:pt x="3073459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324511" y="449046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838200" y="2243542"/>
            <a:ext cx="16018548" cy="37073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249"/>
              </a:lnSpc>
            </a:pPr>
            <a:r>
              <a:rPr lang="en-US" sz="11400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Year 2 </a:t>
            </a:r>
          </a:p>
          <a:p>
            <a:pPr algn="ctr">
              <a:lnSpc>
                <a:spcPts val="15249"/>
              </a:lnSpc>
            </a:pPr>
            <a:r>
              <a:rPr lang="en-US" sz="11400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Curriculum meeting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378478" y="6726664"/>
            <a:ext cx="9531044" cy="785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60"/>
              </a:lnSpc>
              <a:spcBef>
                <a:spcPct val="0"/>
              </a:spcBef>
            </a:pPr>
            <a:r>
              <a:rPr lang="en-US" sz="4686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Year 2 Miss Hankins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108532" y="-139113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46346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084919" y="579795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2" y="0"/>
                </a:lnTo>
                <a:lnTo>
                  <a:pt x="1363052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987010" y="1359376"/>
            <a:ext cx="855370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5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Daily Routines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825987" y="3000656"/>
            <a:ext cx="14632863" cy="51249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latin typeface="Comic Sans MS" panose="030F0702030302020204" pitchFamily="66" charset="0"/>
              </a:rPr>
              <a:t>Year 2 classroom doesn’t open until 8:45am. </a:t>
            </a:r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latin typeface="Comic Sans MS" panose="030F0702030302020204" pitchFamily="66" charset="0"/>
              </a:rPr>
              <a:t>All children should be in the class by 8:50am.</a:t>
            </a:r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latin typeface="Comic Sans MS" panose="030F0702030302020204" pitchFamily="66" charset="0"/>
              </a:rPr>
              <a:t>If children would like some breakfast from the tuck-shop, please ensure this is when they arrive at school and not as they are coming into class.</a:t>
            </a:r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latin typeface="Comic Sans MS" panose="030F0702030302020204" pitchFamily="66" charset="0"/>
              </a:rPr>
              <a:t>End of the school day is 3:15pm.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075548" y="-139113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4" y="0"/>
                </a:lnTo>
                <a:lnTo>
                  <a:pt x="2766604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4698041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59" y="0"/>
                </a:lnTo>
                <a:lnTo>
                  <a:pt x="3073459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129120" y="786770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1"/>
                </a:lnTo>
                <a:lnTo>
                  <a:pt x="0" y="155916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5507333" y="1451534"/>
            <a:ext cx="2504398" cy="32316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  <a:spcBef>
                <a:spcPct val="0"/>
              </a:spcBef>
            </a:pPr>
            <a:r>
              <a:rPr lang="en-US" sz="3016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For our first half term, PE kits should be worn on Mondays and Wednesdays.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177CB46-9A66-45F7-8EBB-7FFA9E83B12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0762" y="474121"/>
            <a:ext cx="15231073" cy="905974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555016" y="711572"/>
            <a:ext cx="9151459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Core subjects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601553" y="1797346"/>
            <a:ext cx="6397262" cy="2154436"/>
          </a:xfrm>
          <a:prstGeom prst="rect">
            <a:avLst/>
          </a:prstGeom>
          <a:ln w="12700">
            <a:solidFill>
              <a:schemeClr val="accent3">
                <a:lumMod val="75000"/>
              </a:schemeClr>
            </a:solidFill>
          </a:ln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23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Maths</a:t>
            </a: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:</a:t>
            </a:r>
          </a:p>
          <a:p>
            <a:pPr algn="l">
              <a:lnSpc>
                <a:spcPts val="4223"/>
              </a:lnSpc>
              <a:spcBef>
                <a:spcPct val="0"/>
              </a:spcBef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- </a:t>
            </a:r>
            <a:r>
              <a:rPr lang="en-US" sz="3200" dirty="0" err="1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Timestables</a:t>
            </a:r>
            <a:endParaRPr lang="en-US" sz="3200" dirty="0">
              <a:solidFill>
                <a:srgbClr val="000000"/>
              </a:solidFill>
              <a:latin typeface="Comic Sans MS" panose="030F0702030302020204" pitchFamily="66" charset="0"/>
              <a:ea typeface="FF Providence Sans"/>
              <a:cs typeface="FF Providence Sans"/>
              <a:sym typeface="FF Providence Sans"/>
            </a:endParaRPr>
          </a:p>
          <a:p>
            <a:pPr marL="457200" indent="-457200" algn="l">
              <a:lnSpc>
                <a:spcPts val="4223"/>
              </a:lnSpc>
              <a:spcBef>
                <a:spcPct val="0"/>
              </a:spcBef>
              <a:buFontTx/>
              <a:buChar char="-"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End of unit assessment </a:t>
            </a:r>
          </a:p>
          <a:p>
            <a:pPr marL="457200" indent="-457200" algn="l">
              <a:lnSpc>
                <a:spcPts val="4223"/>
              </a:lnSpc>
              <a:spcBef>
                <a:spcPct val="0"/>
              </a:spcBef>
              <a:buFontTx/>
              <a:buChar char="-"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Termly assessments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9A701CF-1AB3-4CCD-AF49-250120D1BAB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5110" y="1713397"/>
            <a:ext cx="7746507" cy="492904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9DC2921-CB74-465B-9A61-C9191E1A801C}"/>
              </a:ext>
            </a:extLst>
          </p:cNvPr>
          <p:cNvPicPr/>
          <p:nvPr/>
        </p:nvPicPr>
        <p:blipFill>
          <a:blip r:embed="rId21"/>
          <a:stretch>
            <a:fillRect/>
          </a:stretch>
        </p:blipFill>
        <p:spPr>
          <a:xfrm>
            <a:off x="4548680" y="5731014"/>
            <a:ext cx="7390196" cy="4491218"/>
          </a:xfrm>
          <a:prstGeom prst="rect">
            <a:avLst/>
          </a:prstGeom>
        </p:spPr>
      </p:pic>
      <p:sp>
        <p:nvSpPr>
          <p:cNvPr id="23" name="TextBox 18">
            <a:extLst>
              <a:ext uri="{FF2B5EF4-FFF2-40B4-BE49-F238E27FC236}">
                <a16:creationId xmlns:a16="http://schemas.microsoft.com/office/drawing/2014/main" id="{4D6EAECF-C558-421D-B1D7-2D3E7C373637}"/>
              </a:ext>
            </a:extLst>
          </p:cNvPr>
          <p:cNvSpPr txBox="1"/>
          <p:nvPr/>
        </p:nvSpPr>
        <p:spPr>
          <a:xfrm>
            <a:off x="12340742" y="5113249"/>
            <a:ext cx="5532148" cy="2661434"/>
          </a:xfrm>
          <a:prstGeom prst="rect">
            <a:avLst/>
          </a:prstGeom>
          <a:ln w="12700">
            <a:solidFill>
              <a:schemeClr val="accent3">
                <a:lumMod val="7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223"/>
              </a:lnSpc>
              <a:spcBef>
                <a:spcPct val="0"/>
              </a:spcBef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Writing:</a:t>
            </a:r>
          </a:p>
          <a:p>
            <a:pPr marL="457200" indent="-457200" algn="l">
              <a:lnSpc>
                <a:spcPts val="4223"/>
              </a:lnSpc>
              <a:spcBef>
                <a:spcPct val="0"/>
              </a:spcBef>
              <a:buFontTx/>
              <a:buChar char="-"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Word classes</a:t>
            </a:r>
          </a:p>
          <a:p>
            <a:pPr marL="457200" indent="-457200" algn="l">
              <a:lnSpc>
                <a:spcPts val="4223"/>
              </a:lnSpc>
              <a:spcBef>
                <a:spcPct val="0"/>
              </a:spcBef>
              <a:buFontTx/>
              <a:buChar char="-"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Common exception words</a:t>
            </a:r>
          </a:p>
          <a:p>
            <a:pPr marL="457200" indent="-457200" algn="l">
              <a:lnSpc>
                <a:spcPts val="4223"/>
              </a:lnSpc>
              <a:spcBef>
                <a:spcPct val="0"/>
              </a:spcBef>
              <a:buFontTx/>
              <a:buChar char="-"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Punctuation</a:t>
            </a:r>
          </a:p>
          <a:p>
            <a:pPr marL="457200" indent="-457200" algn="l">
              <a:lnSpc>
                <a:spcPts val="4223"/>
              </a:lnSpc>
              <a:spcBef>
                <a:spcPct val="0"/>
              </a:spcBef>
              <a:buFontTx/>
              <a:buChar char="-"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Handwriting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305423" y="-895551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4" y="0"/>
                </a:lnTo>
                <a:lnTo>
                  <a:pt x="2766604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8104012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881850" y="923424"/>
            <a:ext cx="8524299" cy="105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reading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57805" y="2503472"/>
            <a:ext cx="16230920" cy="50048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 addition to weekly homework, the children will be given a book to read through the week. 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Daily reading will help them with independence and encourages them to extend their vocabulary.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Reading records need to be signed by yourselves and returned to school every Friday morning. 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Phonics to shared reading transition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Phonics resits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90123" y="449046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4" y="0"/>
                </a:lnTo>
                <a:lnTo>
                  <a:pt x="2766604" y="2782269"/>
                </a:lnTo>
                <a:lnTo>
                  <a:pt x="0" y="278226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21865" y="2183360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1"/>
                </a:lnTo>
                <a:lnTo>
                  <a:pt x="0" y="155916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4473031" y="400284"/>
            <a:ext cx="9303655" cy="2103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7200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FOUNDATION SUBJECTS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34196" y="4606940"/>
            <a:ext cx="5766981" cy="21343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Charles II: Plague and Fire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The Victorians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The First Olympics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447408" y="4452941"/>
            <a:ext cx="4976237" cy="21343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Spatial sense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British Isles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Mediterranean Europe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656664" y="3745206"/>
            <a:ext cx="5766981" cy="756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16"/>
              </a:lnSpc>
            </a:pPr>
            <a:r>
              <a:rPr lang="en-US" sz="6361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Geography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219912" y="4568464"/>
            <a:ext cx="7708046" cy="31601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The Human Body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Materials and Matter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Astronomy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Plants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Living things and their environments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213075" y="3703597"/>
            <a:ext cx="4220497" cy="756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16"/>
              </a:lnSpc>
            </a:pPr>
            <a:r>
              <a:rPr lang="en-US" sz="6361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Science</a:t>
            </a:r>
          </a:p>
        </p:txBody>
      </p:sp>
      <p:sp>
        <p:nvSpPr>
          <p:cNvPr id="22" name="TextBox 15">
            <a:extLst>
              <a:ext uri="{FF2B5EF4-FFF2-40B4-BE49-F238E27FC236}">
                <a16:creationId xmlns:a16="http://schemas.microsoft.com/office/drawing/2014/main" id="{6203775D-7EE0-4376-A641-768C5B7D76EA}"/>
              </a:ext>
            </a:extLst>
          </p:cNvPr>
          <p:cNvSpPr txBox="1"/>
          <p:nvPr/>
        </p:nvSpPr>
        <p:spPr>
          <a:xfrm>
            <a:off x="-1254697" y="3541688"/>
            <a:ext cx="9303655" cy="960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6000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history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875528" y="-983778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9"/>
                </a:lnTo>
                <a:lnTo>
                  <a:pt x="0" y="278226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717425" y="519149"/>
            <a:ext cx="8853150" cy="105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Homework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5110" y="1718829"/>
            <a:ext cx="18093790" cy="6899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Each week the children will receive 4 homework tasks. Sent out Friday. Due following Thursday.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list of </a:t>
            </a:r>
            <a:r>
              <a:rPr lang="en-GB" sz="3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spellings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 learn, We will do a spelling test every Friday morning.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sz="3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times table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activity to help them learn their times tables off by heart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sz="3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worksheet  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 </a:t>
            </a:r>
            <a:r>
              <a:rPr lang="en-GB" sz="3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worksheet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Their login information for Spelling frame and Timetable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Rockstars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will be stapled to their reading record for the children to easily locate.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47537" y="-36243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46346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2214370" y="1286435"/>
            <a:ext cx="1432922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5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Assessment- SATS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743200" y="3075659"/>
            <a:ext cx="12801600" cy="39194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600"/>
              </a:spcAft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SATS completed at the end of June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2x </a:t>
            </a:r>
            <a:r>
              <a:rPr lang="en-US" sz="3200" dirty="0" err="1">
                <a:latin typeface="Comic Sans MS" panose="030F0702030302020204" pitchFamily="66" charset="0"/>
              </a:rPr>
              <a:t>maths</a:t>
            </a:r>
            <a:r>
              <a:rPr lang="en-US" sz="3200" dirty="0">
                <a:latin typeface="Comic Sans MS" panose="030F0702030302020204" pitchFamily="66" charset="0"/>
              </a:rPr>
              <a:t>, 2x reading, 1x spelling and 1x </a:t>
            </a:r>
            <a:r>
              <a:rPr lang="en-US" sz="3200" dirty="0" err="1">
                <a:latin typeface="Comic Sans MS" panose="030F0702030302020204" pitchFamily="66" charset="0"/>
              </a:rPr>
              <a:t>SPaG</a:t>
            </a:r>
            <a:endParaRPr lang="en-US" sz="3200" dirty="0">
              <a:latin typeface="Comic Sans MS" panose="030F0702030302020204" pitchFamily="66" charset="0"/>
            </a:endParaRP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More frequent testing for practice as the time comes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This is for our data to assess them after their time in KS1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Parents are informed of the results on their end of year report.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108532" y="-1215918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9"/>
                </a:lnTo>
                <a:lnTo>
                  <a:pt x="0" y="278226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5143500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59" y="0"/>
                </a:lnTo>
                <a:lnTo>
                  <a:pt x="3073459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3084285" y="987848"/>
            <a:ext cx="1211942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5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Important points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71600" y="2923732"/>
            <a:ext cx="11485797" cy="4770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Independence through the year</a:t>
            </a: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en-US" sz="4000" dirty="0" err="1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Behaviour</a:t>
            </a: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 expectations: chart, dojos</a:t>
            </a: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Prayer book</a:t>
            </a: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Uniform</a:t>
            </a:r>
          </a:p>
          <a:p>
            <a:pPr marL="457200" indent="-457200">
              <a:lnSpc>
                <a:spcPts val="4223"/>
              </a:lnSpc>
              <a:spcBef>
                <a:spcPct val="0"/>
              </a:spcBef>
              <a:buFontTx/>
              <a:buChar char="-"/>
            </a:pPr>
            <a:endParaRPr lang="en-US" sz="3016" dirty="0">
              <a:solidFill>
                <a:srgbClr val="000000"/>
              </a:solidFill>
              <a:latin typeface="Comic Sans MS" panose="030F0702030302020204" pitchFamily="66" charset="0"/>
              <a:ea typeface="FF Providence Sans"/>
              <a:cs typeface="FF Providence Sans"/>
              <a:sym typeface="FF Providence Sans"/>
            </a:endParaRPr>
          </a:p>
          <a:p>
            <a:pPr marL="457200" indent="-457200">
              <a:lnSpc>
                <a:spcPts val="4223"/>
              </a:lnSpc>
              <a:spcBef>
                <a:spcPct val="0"/>
              </a:spcBef>
              <a:buFontTx/>
              <a:buChar char="-"/>
            </a:pPr>
            <a:endParaRPr lang="en-US" sz="3016" dirty="0">
              <a:solidFill>
                <a:srgbClr val="000000"/>
              </a:solidFill>
              <a:latin typeface="FF Providence Sans"/>
              <a:ea typeface="FF Providence Sans"/>
              <a:cs typeface="FF Providence Sans"/>
              <a:sym typeface="FF Providence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799498" y="9108194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763207" y="-1149157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4" y="0"/>
                </a:lnTo>
                <a:lnTo>
                  <a:pt x="2766604" y="2782269"/>
                </a:lnTo>
                <a:lnTo>
                  <a:pt x="0" y="278226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588775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146509" y="4651578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59" y="0"/>
                </a:lnTo>
                <a:lnTo>
                  <a:pt x="3073459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777577" y="135776"/>
            <a:ext cx="14681273" cy="29546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9600" dirty="0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Thank you for listening!</a:t>
            </a: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4422D740-E144-4020-9C67-497B29E90EF0}"/>
              </a:ext>
            </a:extLst>
          </p:cNvPr>
          <p:cNvSpPr txBox="1"/>
          <p:nvPr/>
        </p:nvSpPr>
        <p:spPr>
          <a:xfrm>
            <a:off x="3401101" y="3769715"/>
            <a:ext cx="11485797" cy="2754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  <a:ea typeface="FF Providence Sans"/>
                <a:cs typeface="FF Providence Sans"/>
                <a:sym typeface="FF Providence Sans"/>
              </a:rPr>
              <a:t>- If you have any questions please do let me know. Either at the door or through the admin email: admin@stmarysrc.lbhf.sch.uk</a:t>
            </a:r>
          </a:p>
          <a:p>
            <a:pPr marL="457200" indent="-457200">
              <a:lnSpc>
                <a:spcPts val="4223"/>
              </a:lnSpc>
              <a:spcBef>
                <a:spcPct val="0"/>
              </a:spcBef>
              <a:buFontTx/>
              <a:buChar char="-"/>
            </a:pPr>
            <a:endParaRPr lang="en-US" sz="3016" dirty="0">
              <a:solidFill>
                <a:srgbClr val="000000"/>
              </a:solidFill>
              <a:latin typeface="FF Providence Sans"/>
              <a:ea typeface="FF Providence Sans"/>
              <a:cs typeface="FF Providence Sans"/>
              <a:sym typeface="FF Providence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8" y="0"/>
                </a:moveTo>
                <a:lnTo>
                  <a:pt x="0" y="0"/>
                </a:lnTo>
                <a:lnTo>
                  <a:pt x="0" y="8195565"/>
                </a:lnTo>
                <a:lnTo>
                  <a:pt x="10420728" y="8195565"/>
                </a:lnTo>
                <a:lnTo>
                  <a:pt x="104207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60" y="0"/>
                </a:lnTo>
                <a:lnTo>
                  <a:pt x="6591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750932" y="-678267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4" y="0"/>
                </a:lnTo>
                <a:lnTo>
                  <a:pt x="2766604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8" y="0"/>
                </a:lnTo>
                <a:lnTo>
                  <a:pt x="4398908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409997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2"/>
                </a:lnTo>
                <a:lnTo>
                  <a:pt x="0" y="288462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5" y="0"/>
                </a:lnTo>
                <a:lnTo>
                  <a:pt x="47006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032034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5143500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59" y="0"/>
                </a:lnTo>
                <a:lnTo>
                  <a:pt x="3073459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264918" y="1342936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902127" y="3443380"/>
            <a:ext cx="8483746" cy="3800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64"/>
              </a:lnSpc>
            </a:pPr>
            <a:r>
              <a:rPr lang="en-US" sz="15552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THANK</a:t>
            </a:r>
          </a:p>
          <a:p>
            <a:pPr algn="ctr">
              <a:lnSpc>
                <a:spcPts val="14464"/>
              </a:lnSpc>
            </a:pPr>
            <a:r>
              <a:rPr lang="en-US" sz="15552">
                <a:solidFill>
                  <a:srgbClr val="257167"/>
                </a:solidFill>
                <a:latin typeface="Lazydog"/>
                <a:ea typeface="Lazydog"/>
                <a:cs typeface="Lazydog"/>
                <a:sym typeface="Lazydog"/>
              </a:rPr>
              <a:t>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383</Words>
  <Application>Microsoft Office PowerPoint</Application>
  <PresentationFormat>Custom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Comic Sans MS</vt:lpstr>
      <vt:lpstr>FF Providence Sans</vt:lpstr>
      <vt:lpstr>Calibri</vt:lpstr>
      <vt:lpstr>Arial</vt:lpstr>
      <vt:lpstr>Times New Roman</vt:lpstr>
      <vt:lpstr>Lazydog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Abstract Group Project Presentation</dc:title>
  <dc:creator>Ellie Hankins</dc:creator>
  <cp:lastModifiedBy>Ellie Hankins</cp:lastModifiedBy>
  <cp:revision>12</cp:revision>
  <dcterms:created xsi:type="dcterms:W3CDTF">2006-08-16T00:00:00Z</dcterms:created>
  <dcterms:modified xsi:type="dcterms:W3CDTF">2026-09-16T13:25:14Z</dcterms:modified>
  <dc:identifier>DAHVR6RQDNU</dc:identifier>
</cp:coreProperties>
</file>